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59" r:id="rId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5B6B-747C-FE47-B71C-A6DAFE4E42E5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4CCB-0ADF-BC4D-B688-F10BE584E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5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5B6B-747C-FE47-B71C-A6DAFE4E42E5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4CCB-0ADF-BC4D-B688-F10BE584E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54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5B6B-747C-FE47-B71C-A6DAFE4E42E5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4CCB-0ADF-BC4D-B688-F10BE584E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90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5B6B-747C-FE47-B71C-A6DAFE4E42E5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4CCB-0ADF-BC4D-B688-F10BE584E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55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5B6B-747C-FE47-B71C-A6DAFE4E42E5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4CCB-0ADF-BC4D-B688-F10BE584E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2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5B6B-747C-FE47-B71C-A6DAFE4E42E5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4CCB-0ADF-BC4D-B688-F10BE584E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74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5B6B-747C-FE47-B71C-A6DAFE4E42E5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4CCB-0ADF-BC4D-B688-F10BE584E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55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5B6B-747C-FE47-B71C-A6DAFE4E42E5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4CCB-0ADF-BC4D-B688-F10BE584E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55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5B6B-747C-FE47-B71C-A6DAFE4E42E5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4CCB-0ADF-BC4D-B688-F10BE584E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9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5B6B-747C-FE47-B71C-A6DAFE4E42E5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4CCB-0ADF-BC4D-B688-F10BE584E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36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5B6B-747C-FE47-B71C-A6DAFE4E42E5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4CCB-0ADF-BC4D-B688-F10BE584E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0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25B6B-747C-FE47-B71C-A6DAFE4E42E5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74CCB-0ADF-BC4D-B688-F10BE584E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63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S__132137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4" y="0"/>
            <a:ext cx="9146062" cy="6858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-16419"/>
            <a:ext cx="93330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6000" dirty="0">
                <a:solidFill>
                  <a:srgbClr val="D812F7"/>
                </a:solidFill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SNS</a:t>
            </a:r>
            <a:r>
              <a:rPr lang="ja-JP" altLang="en-US" sz="3200" dirty="0"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で</a:t>
            </a:r>
            <a:r>
              <a:rPr lang="ja-JP" altLang="en-US" sz="4800" dirty="0"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バズ</a:t>
            </a:r>
            <a:r>
              <a:rPr lang="ja-JP" altLang="en-US" sz="4400" dirty="0"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りまくり</a:t>
            </a:r>
            <a:r>
              <a:rPr lang="ja-JP" altLang="en-US" sz="3200" dirty="0"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の</a:t>
            </a:r>
            <a:r>
              <a:rPr lang="ja-JP" altLang="en-US" sz="4400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韓国</a:t>
            </a:r>
            <a:r>
              <a:rPr lang="ja-JP" altLang="en-US" sz="4400" dirty="0"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酒場</a:t>
            </a:r>
            <a:endParaRPr lang="en-US" altLang="ja-JP" sz="4400" dirty="0">
              <a:solidFill>
                <a:srgbClr val="0070C0"/>
              </a:solidFill>
              <a:effectLst>
                <a:glow rad="127000">
                  <a:schemeClr val="bg1"/>
                </a:glow>
                <a:outerShdw dist="38100" sx="1000" sy="1000" algn="tl" rotWithShape="0">
                  <a:schemeClr val="bg1"/>
                </a:outerShd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  <a:cs typeface="Phosphate Inline" panose="02000506050000020004" pitchFamily="2" charset="0"/>
            </a:endParaRPr>
          </a:p>
          <a:p>
            <a:pPr>
              <a:lnSpc>
                <a:spcPct val="90000"/>
              </a:lnSpc>
            </a:pPr>
            <a:r>
              <a:rPr lang="en-US" altLang="ja-JP" sz="6000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『</a:t>
            </a:r>
            <a:r>
              <a:rPr lang="ja-JP" altLang="en-US" sz="6000" dirty="0"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ヒョンチャン</a:t>
            </a:r>
            <a:r>
              <a:rPr lang="ja-JP" altLang="en-US" sz="6000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プルコギ</a:t>
            </a:r>
            <a:r>
              <a:rPr lang="en-US" altLang="ja-JP" sz="6000" dirty="0"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』</a:t>
            </a:r>
          </a:p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が</a:t>
            </a:r>
            <a:r>
              <a:rPr lang="ja-JP" altLang="en-US" sz="3200"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ついに</a:t>
            </a:r>
            <a:r>
              <a:rPr lang="ja-JP" altLang="en-US" sz="4800">
                <a:solidFill>
                  <a:srgbClr val="D812F7"/>
                </a:solidFill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福井</a:t>
            </a:r>
            <a:r>
              <a:rPr lang="ja-JP" altLang="en-US" sz="3200"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に</a:t>
            </a:r>
            <a:r>
              <a:rPr lang="en-US" altLang="en-US" sz="6000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NEW OPEN</a:t>
            </a:r>
            <a:r>
              <a:rPr lang="en-US" altLang="ja-JP" sz="5400" dirty="0">
                <a:solidFill>
                  <a:srgbClr val="FFFF00"/>
                </a:solidFill>
                <a:effectLst>
                  <a:glow rad="127000">
                    <a:schemeClr val="bg1"/>
                  </a:glow>
                  <a:outerShdw dist="38100" sx="1000" sy="1000" algn="tl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Phosphate Inline" panose="02000506050000020004" pitchFamily="2" charset="0"/>
              </a:rPr>
              <a:t> </a:t>
            </a:r>
            <a:endParaRPr kumimoji="1" lang="ja-JP" altLang="en-US" sz="4400" dirty="0">
              <a:solidFill>
                <a:srgbClr val="FFFF00"/>
              </a:solidFill>
              <a:effectLst>
                <a:glow rad="127000">
                  <a:schemeClr val="bg1"/>
                </a:glow>
                <a:outerShdw dist="38100" sx="1000" sy="1000" algn="tl" rotWithShape="0">
                  <a:schemeClr val="bg1"/>
                </a:outerShd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  <a:cs typeface="Phosphate Inline" panose="020005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1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IMG_77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468"/>
            <a:ext cx="10301201" cy="686746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14115"/>
            <a:ext cx="102595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6000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SNS</a:t>
            </a:r>
            <a:r>
              <a:rPr lang="ja-JP" altLang="en-U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で</a:t>
            </a:r>
            <a:r>
              <a:rPr lang="ja-JP" alt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バズ</a:t>
            </a:r>
            <a:r>
              <a:rPr lang="ja-JP" alt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りまくり</a:t>
            </a:r>
            <a:r>
              <a:rPr lang="ja-JP" altLang="en-U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の</a:t>
            </a:r>
            <a:r>
              <a:rPr lang="ja-JP" altLang="en-US" sz="4400" dirty="0"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韓国酒場</a:t>
            </a:r>
            <a:endParaRPr lang="en-US" altLang="ja-JP" sz="4400" dirty="0">
              <a:solidFill>
                <a:srgbClr val="0070C0"/>
              </a:solidFill>
              <a:effectLst>
                <a:glow rad="127000">
                  <a:schemeClr val="tx1"/>
                </a:glo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  <a:cs typeface="헤드라인A"/>
            </a:endParaRPr>
          </a:p>
          <a:p>
            <a:pPr>
              <a:lnSpc>
                <a:spcPct val="90000"/>
              </a:lnSpc>
            </a:pPr>
            <a:r>
              <a:rPr lang="en-US" altLang="ja-JP" sz="60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『</a:t>
            </a:r>
            <a:r>
              <a:rPr lang="ja-JP" altLang="en-US" sz="60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ヒョンチャンプルコギ</a:t>
            </a:r>
            <a:r>
              <a:rPr lang="en-US" altLang="ja-JP" sz="60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』</a:t>
            </a:r>
          </a:p>
          <a:p>
            <a:pPr>
              <a:lnSpc>
                <a:spcPct val="90000"/>
              </a:lnSpc>
            </a:pPr>
            <a:r>
              <a:rPr lang="ja-JP" altLang="en-U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　　　　　　が</a:t>
            </a:r>
            <a:r>
              <a:rPr lang="ja-JP" altLang="en-US" sz="320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ついに</a:t>
            </a:r>
            <a:r>
              <a:rPr lang="ja-JP" altLang="en-US" sz="4800">
                <a:solidFill>
                  <a:srgbClr val="D812F7"/>
                </a:solidFill>
                <a:effectLst>
                  <a:glow rad="127000">
                    <a:schemeClr val="tx1"/>
                  </a:glow>
                  <a:outerShdw blurRad="50800" dist="50800" dir="5400000" algn="ctr" rotWithShape="0">
                    <a:schemeClr val="bg1"/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福井</a:t>
            </a:r>
            <a:r>
              <a:rPr lang="ja-JP" altLang="en-US" sz="320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に</a:t>
            </a:r>
            <a:r>
              <a:rPr lang="en-US" altLang="en-US" sz="6000" dirty="0">
                <a:solidFill>
                  <a:schemeClr val="accent6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NEW OPEN</a:t>
            </a:r>
            <a:r>
              <a:rPr lang="en-US" altLang="ja-JP" sz="5400" dirty="0">
                <a:solidFill>
                  <a:schemeClr val="accent6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 </a:t>
            </a:r>
            <a:endParaRPr kumimoji="1" lang="ja-JP" altLang="en-US" sz="4400" dirty="0">
              <a:solidFill>
                <a:schemeClr val="accent6"/>
              </a:solidFill>
              <a:effectLst>
                <a:glow rad="127000">
                  <a:schemeClr val="tx1"/>
                </a:glo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  <a:cs typeface="헤드라인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2" y="2995160"/>
            <a:ext cx="100335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ネイル</a:t>
            </a:r>
            <a:r>
              <a:rPr lang="en-US" altLang="ja-JP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OK</a:t>
            </a:r>
          </a:p>
          <a:p>
            <a:r>
              <a:rPr lang="ja-JP" alt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髪型自由</a:t>
            </a:r>
            <a:endParaRPr lang="en-US" altLang="ja-JP" sz="4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  <a:cs typeface="헤드라인A"/>
            </a:endParaRPr>
          </a:p>
          <a:p>
            <a:r>
              <a:rPr lang="ja-JP" alt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高時給</a:t>
            </a:r>
            <a:endParaRPr lang="en-US" altLang="ja-JP" sz="4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  <a:cs typeface="헤드라인A"/>
            </a:endParaRPr>
          </a:p>
          <a:p>
            <a:r>
              <a:rPr lang="ja-JP" altLang="en-US" sz="480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オープニング</a:t>
            </a:r>
            <a:endParaRPr lang="en-US" altLang="ja-JP" sz="4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  <a:cs typeface="헤드라인A"/>
            </a:endParaRPr>
          </a:p>
          <a:p>
            <a:r>
              <a:rPr lang="ja-JP" altLang="en-US" sz="480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自慢のバイトになること間違い無し</a:t>
            </a:r>
            <a:endParaRPr lang="en-US" altLang="ja-JP" sz="4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  <a:cs typeface="헤드라인A"/>
            </a:endParaRPr>
          </a:p>
          <a:p>
            <a:endParaRPr lang="en-US" altLang="ja-JP" sz="4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  <a:cs typeface="헤드라인A"/>
            </a:endParaRPr>
          </a:p>
        </p:txBody>
      </p:sp>
    </p:spTree>
    <p:extLst>
      <p:ext uri="{BB962C8B-B14F-4D97-AF65-F5344CB8AC3E}">
        <p14:creationId xmlns:p14="http://schemas.microsoft.com/office/powerpoint/2010/main" val="28710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★店内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" y="0"/>
            <a:ext cx="9141937" cy="6858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-104639"/>
            <a:ext cx="102595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6000" dirty="0">
                <a:ln>
                  <a:solidFill>
                    <a:srgbClr val="D812F7"/>
                  </a:solidFill>
                </a:ln>
                <a:solidFill>
                  <a:schemeClr val="bg1"/>
                </a:solidFill>
                <a:effectLst>
                  <a:outerShdw blurRad="25400" dist="38100" dir="5400000" sx="101000" sy="101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SNS</a:t>
            </a:r>
            <a:r>
              <a:rPr lang="ja-JP" altLang="en-US" sz="3200" dirty="0">
                <a:ln>
                  <a:solidFill>
                    <a:srgbClr val="D812F7"/>
                  </a:solidFill>
                </a:ln>
                <a:solidFill>
                  <a:schemeClr val="bg1"/>
                </a:solidFill>
                <a:effectLst>
                  <a:outerShdw blurRad="25400" dist="38100" dir="5400000" sx="101000" sy="101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で</a:t>
            </a:r>
            <a:r>
              <a:rPr lang="ja-JP" altLang="en-US" sz="4800" dirty="0">
                <a:ln>
                  <a:solidFill>
                    <a:srgbClr val="D812F7"/>
                  </a:solidFill>
                </a:ln>
                <a:solidFill>
                  <a:schemeClr val="bg1"/>
                </a:solidFill>
                <a:effectLst>
                  <a:outerShdw blurRad="25400" dist="38100" dir="5400000" sx="101000" sy="101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バズ</a:t>
            </a:r>
            <a:r>
              <a:rPr lang="ja-JP" altLang="en-US" sz="4400" dirty="0">
                <a:ln>
                  <a:solidFill>
                    <a:srgbClr val="D812F7"/>
                  </a:solidFill>
                </a:ln>
                <a:solidFill>
                  <a:schemeClr val="bg1"/>
                </a:solidFill>
                <a:effectLst>
                  <a:outerShdw blurRad="25400" dist="38100" dir="5400000" sx="101000" sy="101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りまくり</a:t>
            </a:r>
            <a:r>
              <a:rPr lang="ja-JP" altLang="en-US" sz="3200" dirty="0">
                <a:ln>
                  <a:solidFill>
                    <a:srgbClr val="D812F7"/>
                  </a:solidFill>
                </a:ln>
                <a:solidFill>
                  <a:schemeClr val="bg1"/>
                </a:solidFill>
                <a:effectLst>
                  <a:outerShdw blurRad="25400" dist="38100" dir="5400000" sx="101000" sy="101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の</a:t>
            </a:r>
            <a:r>
              <a:rPr lang="ja-JP" altLang="en-US" sz="44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25400" dist="38100" dir="5400000" sx="101000" sy="101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韓国酒場</a:t>
            </a:r>
            <a:endParaRPr lang="en-US" altLang="ja-JP" sz="44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25400" dist="38100" dir="5400000" sx="101000" sy="101000" algn="tl" rotWithShape="0">
                  <a:schemeClr val="bg1">
                    <a:alpha val="43000"/>
                  </a:schemeClr>
                </a:outerShd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  <a:cs typeface="헤드라인A"/>
            </a:endParaRPr>
          </a:p>
          <a:p>
            <a:pPr>
              <a:lnSpc>
                <a:spcPct val="90000"/>
              </a:lnSpc>
            </a:pPr>
            <a:r>
              <a:rPr lang="en-US" altLang="ja-JP" sz="60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25400" dist="38100" dir="5400000" sx="101000" sy="101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『</a:t>
            </a:r>
            <a:r>
              <a:rPr lang="ja-JP" altLang="en-US" sz="60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25400" dist="38100" dir="5400000" sx="101000" sy="101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ヒョンチャンプルコギ</a:t>
            </a:r>
            <a:r>
              <a:rPr lang="en-US" altLang="ja-JP" sz="60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25400" dist="38100" dir="5400000" sx="101000" sy="101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』</a:t>
            </a:r>
          </a:p>
          <a:p>
            <a:pPr>
              <a:lnSpc>
                <a:spcPct val="90000"/>
              </a:lnSpc>
            </a:pPr>
            <a:r>
              <a:rPr lang="ja-JP" altLang="en-US" sz="320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25400" dist="38100" dir="5400000" sx="101000" sy="101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　　　　　　がついに</a:t>
            </a:r>
            <a:r>
              <a:rPr lang="ja-JP" altLang="en-US" sz="480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25400" dist="38100" dir="5400000" sx="101000" sy="101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福山</a:t>
            </a:r>
            <a:r>
              <a:rPr lang="ja-JP" altLang="en-US" sz="320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25400" dist="38100" dir="5400000" sx="101000" sy="101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に</a:t>
            </a:r>
            <a:r>
              <a:rPr lang="en-US" altLang="en-US" sz="60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25400" dist="38100" dir="5400000" sx="101000" sy="101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NEW OPEN</a:t>
            </a:r>
            <a:r>
              <a:rPr lang="en-US" altLang="ja-JP" sz="5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25400" dist="38100" dir="5400000" sx="101000" sy="101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 </a:t>
            </a:r>
            <a:endParaRPr kumimoji="1" lang="ja-JP" altLang="en-US" sz="44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25400" dist="38100" dir="5400000" sx="101000" sy="101000" algn="tl" rotWithShape="0">
                  <a:schemeClr val="bg1">
                    <a:alpha val="43000"/>
                  </a:schemeClr>
                </a:outerShd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  <a:cs typeface="헤드라인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281" y="2387312"/>
            <a:ext cx="704731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254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ネイル</a:t>
            </a:r>
            <a:r>
              <a:rPr lang="en-US" altLang="ja-JP" sz="660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254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OK</a:t>
            </a:r>
            <a:endParaRPr lang="en-US" altLang="ja-JP" sz="5400" dirty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>
                <a:outerShdw blurRad="25400" dist="38100" dir="2700000" algn="tl" rotWithShape="0">
                  <a:schemeClr val="bg1">
                    <a:alpha val="43000"/>
                  </a:schemeClr>
                </a:outerShd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  <a:cs typeface="헤드라인A"/>
            </a:endParaRPr>
          </a:p>
          <a:p>
            <a:r>
              <a:rPr lang="ja-JP" altLang="en-US" sz="540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254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　　　　　髪型自由</a:t>
            </a:r>
            <a:endParaRPr lang="en-US" altLang="ja-JP" sz="5400" dirty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>
                <a:outerShdw blurRad="25400" dist="38100" dir="2700000" algn="tl" rotWithShape="0">
                  <a:schemeClr val="bg1">
                    <a:alpha val="43000"/>
                  </a:schemeClr>
                </a:outerShd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  <a:cs typeface="헤드라인A"/>
            </a:endParaRPr>
          </a:p>
          <a:p>
            <a:r>
              <a:rPr lang="ja-JP" altLang="en-US" sz="540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254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高時給</a:t>
            </a:r>
            <a:endParaRPr lang="en-US" altLang="ja-JP" sz="5400" dirty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>
                <a:outerShdw blurRad="25400" dist="38100" dir="2700000" algn="tl" rotWithShape="0">
                  <a:schemeClr val="bg1">
                    <a:alpha val="43000"/>
                  </a:schemeClr>
                </a:outerShd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  <a:cs typeface="헤드라인A"/>
            </a:endParaRPr>
          </a:p>
          <a:p>
            <a:r>
              <a:rPr lang="ja-JP" altLang="en-US" sz="540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254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　　　　オープニング</a:t>
            </a:r>
            <a:endParaRPr lang="en-US" altLang="ja-JP" sz="5400" dirty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>
                <a:outerShdw blurRad="25400" dist="38100" dir="2700000" algn="tl" rotWithShape="0">
                  <a:schemeClr val="bg1">
                    <a:alpha val="43000"/>
                  </a:schemeClr>
                </a:outerShd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  <a:cs typeface="헤드라인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6088558"/>
            <a:ext cx="88880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effectLst>
                  <a:outerShdw blurRad="254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自慢</a:t>
            </a:r>
            <a:r>
              <a:rPr lang="ja-JP" altLang="en-US" sz="3200" dirty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effectLst>
                  <a:outerShdw blurRad="254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の</a:t>
            </a:r>
            <a:r>
              <a:rPr lang="ja-JP" altLang="en-US" sz="4400" dirty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effectLst>
                  <a:outerShdw blurRad="254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バイト</a:t>
            </a:r>
            <a:r>
              <a:rPr lang="ja-JP" altLang="en-US" sz="3200" dirty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effectLst>
                  <a:outerShdw blurRad="254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に</a:t>
            </a:r>
            <a:r>
              <a:rPr lang="ja-JP" altLang="en-US" sz="4400" dirty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effectLst>
                  <a:outerShdw blurRad="254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  <a:cs typeface="헤드라인A"/>
              </a:rPr>
              <a:t>なること間違い無し</a:t>
            </a:r>
            <a:endParaRPr lang="en-US" altLang="ja-JP" sz="3200" dirty="0">
              <a:ln>
                <a:solidFill>
                  <a:srgbClr val="008000"/>
                </a:solidFill>
              </a:ln>
              <a:solidFill>
                <a:schemeClr val="bg1"/>
              </a:solidFill>
              <a:effectLst>
                <a:outerShdw blurRad="25400" dist="38100" dir="2700000" algn="tl" rotWithShape="0">
                  <a:schemeClr val="bg1">
                    <a:alpha val="43000"/>
                  </a:schemeClr>
                </a:outerShdw>
              </a:effectLst>
              <a:latin typeface="Toppan Bunkyu Midashi Gothic Extrabold" panose="020B0900000000000000" pitchFamily="34" charset="-128"/>
              <a:ea typeface="Toppan Bunkyu Midashi Gothic Extrabold" panose="020B0900000000000000" pitchFamily="34" charset="-128"/>
              <a:cs typeface="헤드라인A"/>
            </a:endParaRPr>
          </a:p>
        </p:txBody>
      </p:sp>
    </p:spTree>
    <p:extLst>
      <p:ext uri="{BB962C8B-B14F-4D97-AF65-F5344CB8AC3E}">
        <p14:creationId xmlns:p14="http://schemas.microsoft.com/office/powerpoint/2010/main" val="126488852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86</Words>
  <Application>Microsoft Macintosh PowerPoint</Application>
  <PresentationFormat>画面に合わせる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Toppan Bunkyu Midashi Gothic Extrabold</vt:lpstr>
      <vt:lpstr>Arial</vt:lpstr>
      <vt:lpstr>Calibri</vt:lpstr>
      <vt:lpstr>ホワイト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藤井 栄一</dc:creator>
  <cp:lastModifiedBy>xxxxxxx7.y1.zzzzzzz7@icloud.com</cp:lastModifiedBy>
  <cp:revision>14</cp:revision>
  <dcterms:created xsi:type="dcterms:W3CDTF">2023-02-24T06:19:13Z</dcterms:created>
  <dcterms:modified xsi:type="dcterms:W3CDTF">2023-12-05T03:34:52Z</dcterms:modified>
</cp:coreProperties>
</file>